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2870" autoAdjust="0"/>
  </p:normalViewPr>
  <p:slideViewPr>
    <p:cSldViewPr snapToGrid="0">
      <p:cViewPr varScale="1">
        <p:scale>
          <a:sx n="68" d="100"/>
          <a:sy n="68" d="100"/>
        </p:scale>
        <p:origin x="74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DB6E6-2852-405F-ACA5-E87CAACC34A1}" type="datetimeFigureOut">
              <a:rPr kumimoji="1" lang="ja-JP" altLang="en-US" smtClean="0"/>
              <a:t>2021/3/9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8FFB8-DE54-447F-80BB-EB8E0EA101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0037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DB6E6-2852-405F-ACA5-E87CAACC34A1}" type="datetimeFigureOut">
              <a:rPr kumimoji="1" lang="ja-JP" altLang="en-US" smtClean="0"/>
              <a:t>2021/3/9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8FFB8-DE54-447F-80BB-EB8E0EA101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2305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DB6E6-2852-405F-ACA5-E87CAACC34A1}" type="datetimeFigureOut">
              <a:rPr kumimoji="1" lang="ja-JP" altLang="en-US" smtClean="0"/>
              <a:t>2021/3/9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8FFB8-DE54-447F-80BB-EB8E0EA101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6438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DB6E6-2852-405F-ACA5-E87CAACC34A1}" type="datetimeFigureOut">
              <a:rPr kumimoji="1" lang="ja-JP" altLang="en-US" smtClean="0"/>
              <a:t>2021/3/9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8FFB8-DE54-447F-80BB-EB8E0EA101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7804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DB6E6-2852-405F-ACA5-E87CAACC34A1}" type="datetimeFigureOut">
              <a:rPr kumimoji="1" lang="ja-JP" altLang="en-US" smtClean="0"/>
              <a:t>2021/3/9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8FFB8-DE54-447F-80BB-EB8E0EA101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4513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DB6E6-2852-405F-ACA5-E87CAACC34A1}" type="datetimeFigureOut">
              <a:rPr kumimoji="1" lang="ja-JP" altLang="en-US" smtClean="0"/>
              <a:t>2021/3/9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8FFB8-DE54-447F-80BB-EB8E0EA101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8841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DB6E6-2852-405F-ACA5-E87CAACC34A1}" type="datetimeFigureOut">
              <a:rPr kumimoji="1" lang="ja-JP" altLang="en-US" smtClean="0"/>
              <a:t>2021/3/9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8FFB8-DE54-447F-80BB-EB8E0EA101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4855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DB6E6-2852-405F-ACA5-E87CAACC34A1}" type="datetimeFigureOut">
              <a:rPr kumimoji="1" lang="ja-JP" altLang="en-US" smtClean="0"/>
              <a:t>2021/3/9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8FFB8-DE54-447F-80BB-EB8E0EA101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7774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DB6E6-2852-405F-ACA5-E87CAACC34A1}" type="datetimeFigureOut">
              <a:rPr kumimoji="1" lang="ja-JP" altLang="en-US" smtClean="0"/>
              <a:t>2021/3/9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8FFB8-DE54-447F-80BB-EB8E0EA101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576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DB6E6-2852-405F-ACA5-E87CAACC34A1}" type="datetimeFigureOut">
              <a:rPr kumimoji="1" lang="ja-JP" altLang="en-US" smtClean="0"/>
              <a:t>2021/3/9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8FFB8-DE54-447F-80BB-EB8E0EA101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6107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DB6E6-2852-405F-ACA5-E87CAACC34A1}" type="datetimeFigureOut">
              <a:rPr kumimoji="1" lang="ja-JP" altLang="en-US" smtClean="0"/>
              <a:t>2021/3/9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8FFB8-DE54-447F-80BB-EB8E0EA101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2707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DB6E6-2852-405F-ACA5-E87CAACC34A1}" type="datetimeFigureOut">
              <a:rPr kumimoji="1" lang="ja-JP" altLang="en-US" smtClean="0"/>
              <a:t>2021/3/9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8FFB8-DE54-447F-80BB-EB8E0EA101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0063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29160" y="268187"/>
            <a:ext cx="6858000" cy="559219"/>
          </a:xfrm>
        </p:spPr>
        <p:txBody>
          <a:bodyPr>
            <a:noAutofit/>
          </a:bodyPr>
          <a:lstStyle/>
          <a:p>
            <a:r>
              <a:rPr lang="ja-JP" altLang="en-US" sz="2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●● ●</a:t>
            </a:r>
            <a:r>
              <a:rPr lang="ja-JP" altLang="en-US" sz="2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</a:t>
            </a:r>
            <a:r>
              <a:rPr lang="ja-JP" altLang="en-US" sz="2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●</a:t>
            </a:r>
            <a:r>
              <a:rPr lang="ja-JP" altLang="en-US" sz="2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</a:t>
            </a:r>
            <a:r>
              <a:rPr lang="ja-JP" altLang="en-US" sz="2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●</a:t>
            </a:r>
            <a:r>
              <a:rPr lang="ja-JP" altLang="en-US" sz="2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</a:t>
            </a:r>
            <a:endParaRPr lang="ja-JP" altLang="en-US" sz="2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25334" y="972038"/>
            <a:ext cx="37347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●● ●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●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●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●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●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●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●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●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●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●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●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●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●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●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●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●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●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●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●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●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●●</a:t>
            </a:r>
            <a:endParaRPr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6" name="直線コネクタ 5"/>
          <p:cNvCxnSpPr/>
          <p:nvPr/>
        </p:nvCxnSpPr>
        <p:spPr>
          <a:xfrm>
            <a:off x="225334" y="876845"/>
            <a:ext cx="867047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0887224"/>
              </p:ext>
            </p:extLst>
          </p:nvPr>
        </p:nvGraphicFramePr>
        <p:xfrm>
          <a:off x="396045" y="2403565"/>
          <a:ext cx="3471455" cy="1531935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261769">
                  <a:extLst>
                    <a:ext uri="{9D8B030D-6E8A-4147-A177-3AD203B41FA5}">
                      <a16:colId xmlns:a16="http://schemas.microsoft.com/office/drawing/2014/main" val="3102267878"/>
                    </a:ext>
                  </a:extLst>
                </a:gridCol>
                <a:gridCol w="2209686">
                  <a:extLst>
                    <a:ext uri="{9D8B030D-6E8A-4147-A177-3AD203B41FA5}">
                      <a16:colId xmlns:a16="http://schemas.microsoft.com/office/drawing/2014/main" val="4289959113"/>
                    </a:ext>
                  </a:extLst>
                </a:gridCol>
              </a:tblGrid>
              <a:tr h="306387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対象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3344209"/>
                  </a:ext>
                </a:extLst>
              </a:tr>
              <a:tr h="306387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所要時間／１回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0090819"/>
                  </a:ext>
                </a:extLst>
              </a:tr>
              <a:tr h="306387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定　　員／１回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995553"/>
                  </a:ext>
                </a:extLst>
              </a:tr>
              <a:tr h="306387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参加費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無料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8087740"/>
                  </a:ext>
                </a:extLst>
              </a:tr>
              <a:tr h="306387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材料費等実費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9206427"/>
                  </a:ext>
                </a:extLst>
              </a:tr>
            </a:tbl>
          </a:graphicData>
        </a:graphic>
      </p:graphicFrame>
      <p:cxnSp>
        <p:nvCxnSpPr>
          <p:cNvPr id="9" name="直線コネクタ 8"/>
          <p:cNvCxnSpPr/>
          <p:nvPr/>
        </p:nvCxnSpPr>
        <p:spPr>
          <a:xfrm>
            <a:off x="225333" y="4082519"/>
            <a:ext cx="867047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256733" y="4124746"/>
            <a:ext cx="21418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《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サポーター情報</a:t>
            </a:r>
            <a:r>
              <a:rPr lang="en-US" altLang="ja-JP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》</a:t>
            </a:r>
            <a:endParaRPr lang="ja-JP" altLang="en-US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8958841"/>
              </p:ext>
            </p:extLst>
          </p:nvPr>
        </p:nvGraphicFramePr>
        <p:xfrm>
          <a:off x="370115" y="4369666"/>
          <a:ext cx="6096000" cy="21577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5805">
                  <a:extLst>
                    <a:ext uri="{9D8B030D-6E8A-4147-A177-3AD203B41FA5}">
                      <a16:colId xmlns:a16="http://schemas.microsoft.com/office/drawing/2014/main" val="1210593870"/>
                    </a:ext>
                  </a:extLst>
                </a:gridCol>
                <a:gridCol w="2782473">
                  <a:extLst>
                    <a:ext uri="{9D8B030D-6E8A-4147-A177-3AD203B41FA5}">
                      <a16:colId xmlns:a16="http://schemas.microsoft.com/office/drawing/2014/main" val="1689510525"/>
                    </a:ext>
                  </a:extLst>
                </a:gridCol>
                <a:gridCol w="2037722">
                  <a:extLst>
                    <a:ext uri="{9D8B030D-6E8A-4147-A177-3AD203B41FA5}">
                      <a16:colId xmlns:a16="http://schemas.microsoft.com/office/drawing/2014/main" val="2015603490"/>
                    </a:ext>
                  </a:extLst>
                </a:gridCol>
              </a:tblGrid>
              <a:tr h="308249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団体名等／代表者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812516"/>
                  </a:ext>
                </a:extLst>
              </a:tr>
              <a:tr h="308249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所在地／問合せ先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900" b="0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2213527"/>
                  </a:ext>
                </a:extLst>
              </a:tr>
              <a:tr h="308249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メールアドレス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9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3870294"/>
                  </a:ext>
                </a:extLst>
              </a:tr>
              <a:tr h="308249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ＵＲＬ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9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8946567"/>
                  </a:ext>
                </a:extLst>
              </a:tr>
              <a:tr h="616497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活動内容等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9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2998615"/>
                  </a:ext>
                </a:extLst>
              </a:tr>
              <a:tr h="308249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出張実施の可否等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9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72367834"/>
                  </a:ext>
                </a:extLst>
              </a:tr>
            </a:tbl>
          </a:graphicData>
        </a:graphic>
      </p:graphicFrame>
      <p:sp>
        <p:nvSpPr>
          <p:cNvPr id="13" name="角丸四角形 12"/>
          <p:cNvSpPr/>
          <p:nvPr/>
        </p:nvSpPr>
        <p:spPr>
          <a:xfrm>
            <a:off x="6773594" y="4423685"/>
            <a:ext cx="2122212" cy="210372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836230" y="4137686"/>
            <a:ext cx="205957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《</a:t>
            </a: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サポータ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ーから</a:t>
            </a: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のメッセージ</a:t>
            </a:r>
            <a:r>
              <a:rPr lang="en-US" altLang="ja-JP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》</a:t>
            </a:r>
            <a:endParaRPr lang="ja-JP" altLang="en-US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4793565" y="1339647"/>
            <a:ext cx="3516923" cy="233523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イメージ写真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2087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106</TotalTime>
  <Words>92</Words>
  <Application>Microsoft Office PowerPoint</Application>
  <PresentationFormat>画面に合わせる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HG丸ｺﾞｼｯｸM-PRO</vt:lpstr>
      <vt:lpstr>游ゴシック</vt:lpstr>
      <vt:lpstr>游ゴシック Light</vt:lpstr>
      <vt:lpstr>Arial</vt:lpstr>
      <vt:lpstr>Calibri</vt:lpstr>
      <vt:lpstr>Calibri Light</vt:lpstr>
      <vt:lpstr>Office テーマ</vt:lpstr>
      <vt:lpstr>●● ●● ●● ●●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１万個の紙コップの造形</dc:title>
  <dc:creator>吉森　照通</dc:creator>
  <cp:lastModifiedBy>吉森　照通</cp:lastModifiedBy>
  <cp:revision>18</cp:revision>
  <cp:lastPrinted>2021-01-27T01:25:26Z</cp:lastPrinted>
  <dcterms:created xsi:type="dcterms:W3CDTF">2021-01-27T00:09:17Z</dcterms:created>
  <dcterms:modified xsi:type="dcterms:W3CDTF">2021-03-09T00:39:05Z</dcterms:modified>
</cp:coreProperties>
</file>