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56" r:id="rId5"/>
    <p:sldId id="257" r:id="rId6"/>
    <p:sldId id="258" r:id="rId7"/>
    <p:sldId id="259" r:id="rId8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1" d="100"/>
          <a:sy n="81" d="100"/>
        </p:scale>
        <p:origin x="1498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78202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26435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4124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165102"/>
            <a:ext cx="7886700" cy="549274"/>
          </a:xfrm>
        </p:spPr>
        <p:txBody>
          <a:bodyPr>
            <a:normAutofit/>
          </a:bodyPr>
          <a:lstStyle>
            <a:lvl1pPr>
              <a:defRPr sz="24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842963"/>
            <a:ext cx="7886700" cy="5334000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13081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26484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61397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30232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555649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40902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18280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31408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F3EACE-EB66-4FCF-961E-D57383EC0D99}" type="datetimeFigureOut">
              <a:rPr kumimoji="1" lang="ja-JP" altLang="en-US" smtClean="0"/>
              <a:t>2023/6/13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403669-2B60-4E0B-87E0-0B3FB1D9300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497455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204993" y="1525319"/>
            <a:ext cx="6858000" cy="2387600"/>
          </a:xfrm>
          <a:ln w="38100">
            <a:solidFill>
              <a:schemeClr val="accent1"/>
            </a:solidFill>
          </a:ln>
        </p:spPr>
        <p:txBody>
          <a:bodyPr anchor="ctr">
            <a:normAutofit/>
          </a:bodyPr>
          <a:lstStyle/>
          <a:p>
            <a:r>
              <a:rPr lang="ja-JP" altLang="en-US" sz="3600" b="1" kern="0" dirty="0">
                <a:solidFill>
                  <a:schemeClr val="tx1"/>
                </a:solidFill>
                <a:latin typeface="+mn-ea"/>
                <a:ea typeface="+mn-ea"/>
              </a:rPr>
              <a:t>エントリーシート補足資料</a:t>
            </a:r>
            <a:endParaRPr kumimoji="1" lang="ja-JP" altLang="en-US" sz="3600" b="1" dirty="0">
              <a:latin typeface="+mn-ea"/>
              <a:ea typeface="+mn-ea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5430917" y="48310"/>
            <a:ext cx="4069543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b="1" kern="0" dirty="0">
                <a:latin typeface="+mn-ea"/>
              </a:rPr>
              <a:t>未来技術オープンラボ</a:t>
            </a:r>
            <a:br>
              <a:rPr lang="en-US" altLang="ja-JP" b="1" kern="0" dirty="0">
                <a:latin typeface="+mn-ea"/>
              </a:rPr>
            </a:br>
            <a:r>
              <a:rPr lang="ja-JP" altLang="en-US" b="1" kern="0" dirty="0">
                <a:latin typeface="+mn-ea"/>
              </a:rPr>
              <a:t>（ものづくり</a:t>
            </a:r>
            <a:r>
              <a:rPr lang="en-US" altLang="ja-JP" b="1" kern="0" dirty="0">
                <a:latin typeface="+mn-ea"/>
              </a:rPr>
              <a:t>DX</a:t>
            </a:r>
            <a:r>
              <a:rPr lang="ja-JP" altLang="en-US" b="1" kern="0" dirty="0">
                <a:latin typeface="+mn-ea"/>
              </a:rPr>
              <a:t>トライアル）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710941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b="1" kern="0" dirty="0"/>
              <a:t>実証内容・目的</a:t>
            </a:r>
            <a:endParaRPr kumimoji="1" lang="ja-JP" altLang="en-US" b="1" dirty="0"/>
          </a:p>
        </p:txBody>
      </p:sp>
      <p:sp>
        <p:nvSpPr>
          <p:cNvPr id="4" name="正方形/長方形 3"/>
          <p:cNvSpPr/>
          <p:nvPr/>
        </p:nvSpPr>
        <p:spPr>
          <a:xfrm>
            <a:off x="2286000" y="2981848"/>
            <a:ext cx="4572000" cy="64633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>
            <a:spAutoFit/>
          </a:bodyPr>
          <a:lstStyle/>
          <a:p>
            <a:pPr algn="ctr"/>
            <a:r>
              <a:rPr lang="ja-JP" altLang="en-US" dirty="0"/>
              <a:t>実証実験の目的・内容、想定実施場所等を可能な限り具体的にご記入ください</a:t>
            </a:r>
          </a:p>
        </p:txBody>
      </p:sp>
    </p:spTree>
    <p:extLst>
      <p:ext uri="{BB962C8B-B14F-4D97-AF65-F5344CB8AC3E}">
        <p14:creationId xmlns:p14="http://schemas.microsoft.com/office/powerpoint/2010/main" val="16405801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b="1" kern="0" dirty="0"/>
              <a:t>実証イメージ・構成図</a:t>
            </a:r>
            <a:endParaRPr kumimoji="1" lang="ja-JP" altLang="en-US" b="1" dirty="0"/>
          </a:p>
        </p:txBody>
      </p:sp>
      <p:sp>
        <p:nvSpPr>
          <p:cNvPr id="4" name="正方形/長方形 3"/>
          <p:cNvSpPr/>
          <p:nvPr/>
        </p:nvSpPr>
        <p:spPr>
          <a:xfrm>
            <a:off x="2286000" y="2981848"/>
            <a:ext cx="4572000" cy="92333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>
            <a:spAutoFit/>
          </a:bodyPr>
          <a:lstStyle/>
          <a:p>
            <a:pPr algn="ctr"/>
            <a:r>
              <a:rPr lang="ja-JP" altLang="en-US" dirty="0"/>
              <a:t>実証で利用する機器やソリューション</a:t>
            </a:r>
            <a:endParaRPr lang="en-US" altLang="ja-JP" dirty="0"/>
          </a:p>
          <a:p>
            <a:pPr algn="ctr"/>
            <a:r>
              <a:rPr lang="ja-JP" altLang="en-US" dirty="0"/>
              <a:t>関連する社員やエンドユーザについて</a:t>
            </a:r>
            <a:endParaRPr lang="en-US" altLang="ja-JP" dirty="0"/>
          </a:p>
          <a:p>
            <a:pPr algn="ctr"/>
            <a:r>
              <a:rPr lang="ja-JP" altLang="en-US" dirty="0"/>
              <a:t>可能な限り詳細にご記入ください</a:t>
            </a:r>
          </a:p>
        </p:txBody>
      </p:sp>
    </p:spTree>
    <p:extLst>
      <p:ext uri="{BB962C8B-B14F-4D97-AF65-F5344CB8AC3E}">
        <p14:creationId xmlns:p14="http://schemas.microsoft.com/office/powerpoint/2010/main" val="38780050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fontAlgn="auto">
              <a:spcAft>
                <a:spcPts val="0"/>
              </a:spcAft>
            </a:pPr>
            <a:r>
              <a:rPr lang="ja-JP" altLang="en-US" b="1" kern="0" dirty="0">
                <a:latin typeface="+mj-ea"/>
                <a:cs typeface="Arial" pitchFamily="34" charset="0"/>
              </a:rPr>
              <a:t>その他補足資料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1371600" y="2981848"/>
            <a:ext cx="6362054" cy="1754326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>
            <a:spAutoFit/>
          </a:bodyPr>
          <a:lstStyle/>
          <a:p>
            <a:pPr algn="ctr"/>
            <a:r>
              <a:rPr lang="ja-JP" altLang="en-US" dirty="0"/>
              <a:t>その他事業紹介資料・事業計画書などが</a:t>
            </a:r>
            <a:endParaRPr lang="en-US" altLang="ja-JP" dirty="0"/>
          </a:p>
          <a:p>
            <a:pPr algn="ctr"/>
            <a:r>
              <a:rPr lang="ja-JP" altLang="en-US" dirty="0"/>
              <a:t>ございましたら、</a:t>
            </a:r>
            <a:endParaRPr lang="en-US" altLang="ja-JP" dirty="0"/>
          </a:p>
          <a:p>
            <a:pPr algn="ctr"/>
            <a:r>
              <a:rPr lang="ja-JP" altLang="en-US" dirty="0"/>
              <a:t>本スライド以降に差し込みをお願いいたします</a:t>
            </a:r>
            <a:endParaRPr lang="en-US" altLang="ja-JP" dirty="0"/>
          </a:p>
          <a:p>
            <a:pPr algn="ctr"/>
            <a:endParaRPr lang="en-US" altLang="ja-JP" dirty="0"/>
          </a:p>
          <a:p>
            <a:pPr algn="ctr"/>
            <a:r>
              <a:rPr lang="ja-JP" altLang="en-US" dirty="0"/>
              <a:t>※補足資料は、エントリーシートの</a:t>
            </a:r>
            <a:endParaRPr lang="en-US" altLang="ja-JP" dirty="0"/>
          </a:p>
          <a:p>
            <a:pPr algn="ctr"/>
            <a:r>
              <a:rPr lang="ja-JP" altLang="en-US" dirty="0"/>
              <a:t>質問項目との紐づけが明確となるよう作成ください。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5323269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d3d0a05f-c493-4700-a566-c4ba485301f9" xsi:nil="true"/>
    <lcf76f155ced4ddcb4097134ff3c332f xmlns="bc5ff940-2338-412d-a1be-5f712d8a64a3">
      <Terms xmlns="http://schemas.microsoft.com/office/infopath/2007/PartnerControls"/>
    </lcf76f155ced4ddcb4097134ff3c332f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4F3112CA9330BD4BA786B0F4AB020982" ma:contentTypeVersion="10" ma:contentTypeDescription="新しいドキュメントを作成します。" ma:contentTypeScope="" ma:versionID="75025e5f8f2b537cb4738ce74b5dfd93">
  <xsd:schema xmlns:xsd="http://www.w3.org/2001/XMLSchema" xmlns:xs="http://www.w3.org/2001/XMLSchema" xmlns:p="http://schemas.microsoft.com/office/2006/metadata/properties" xmlns:ns2="bc5ff940-2338-412d-a1be-5f712d8a64a3" xmlns:ns3="d3d0a05f-c493-4700-a566-c4ba485301f9" targetNamespace="http://schemas.microsoft.com/office/2006/metadata/properties" ma:root="true" ma:fieldsID="6203d4d758c3bdf88916a559c0c0b265" ns2:_="" ns3:_="">
    <xsd:import namespace="bc5ff940-2338-412d-a1be-5f712d8a64a3"/>
    <xsd:import namespace="d3d0a05f-c493-4700-a566-c4ba485301f9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GenerationTime" minOccurs="0"/>
                <xsd:element ref="ns2:MediaServiceEventHashCode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c5ff940-2338-412d-a1be-5f712d8a64a3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LengthInSeconds" ma:index="11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3" nillable="true" ma:taxonomy="true" ma:internalName="lcf76f155ced4ddcb4097134ff3c332f" ma:taxonomyFieldName="MediaServiceImageTags" ma:displayName="画像タグ" ma:readOnly="false" ma:fieldId="{5cf76f15-5ced-4ddc-b409-7134ff3c332f}" ma:taxonomyMulti="true" ma:sspId="40495dbf-c790-4553-8539-553daef38721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3d0a05f-c493-4700-a566-c4ba485301f9" elementFormDefault="qualified">
    <xsd:import namespace="http://schemas.microsoft.com/office/2006/documentManagement/types"/>
    <xsd:import namespace="http://schemas.microsoft.com/office/infopath/2007/PartnerControls"/>
    <xsd:element name="TaxCatchAll" ma:index="14" nillable="true" ma:displayName="Taxonomy Catch All Column" ma:hidden="true" ma:list="{be65160f-9335-48c7-b2a9-d605d9e7bd59}" ma:internalName="TaxCatchAll" ma:showField="CatchAllData" ma:web="d3d0a05f-c493-4700-a566-c4ba485301f9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7FE05024-FD3B-44CC-B565-BB3D8A72BF32}">
  <ds:schemaRefs>
    <ds:schemaRef ds:uri="http://purl.org/dc/dcmitype/"/>
    <ds:schemaRef ds:uri="http://schemas.openxmlformats.org/package/2006/metadata/core-properties"/>
    <ds:schemaRef ds:uri="bc5ff940-2338-412d-a1be-5f712d8a64a3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purl.org/dc/terms/"/>
    <ds:schemaRef ds:uri="http://schemas.microsoft.com/office/infopath/2007/PartnerControls"/>
    <ds:schemaRef ds:uri="d3d0a05f-c493-4700-a566-c4ba485301f9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2374D78B-0075-4AFF-A54B-86600A337028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FD4F059E-49F8-475F-B4DB-22A233E8EEB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bc5ff940-2338-412d-a1be-5f712d8a64a3"/>
    <ds:schemaRef ds:uri="d3d0a05f-c493-4700-a566-c4ba485301f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101</Words>
  <Application>Microsoft Office PowerPoint</Application>
  <PresentationFormat>画面に合わせる (4:3)</PresentationFormat>
  <Paragraphs>15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8" baseType="lpstr">
      <vt:lpstr>游ゴシック</vt:lpstr>
      <vt:lpstr>游ゴシック Light</vt:lpstr>
      <vt:lpstr>Arial</vt:lpstr>
      <vt:lpstr>Office テーマ</vt:lpstr>
      <vt:lpstr>エントリーシート補足資料</vt:lpstr>
      <vt:lpstr>実証内容・目的</vt:lpstr>
      <vt:lpstr>実証イメージ・構成図</vt:lpstr>
      <vt:lpstr>その他補足資料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エントリーシート補足資料</dc:title>
  <dc:creator>ドコモ</dc:creator>
  <cp:lastModifiedBy>Atsuhiro Yamane（山根篤浩）</cp:lastModifiedBy>
  <cp:revision>7</cp:revision>
  <dcterms:created xsi:type="dcterms:W3CDTF">2021-06-30T05:27:02Z</dcterms:created>
  <dcterms:modified xsi:type="dcterms:W3CDTF">2023-06-13T05:29:59Z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0x0101004F3112CA9330BD4BA786B0F4AB020982</vt:lpwstr>
  </property>
  <property fmtid="{D5CDD505-2E9C-101B-9397-08002B2CF9AE}" pid="3" name="MSIP_Label_dbb4fa5d-3ac5-4415-967c-34900a0e1c6f_Enabled">
    <vt:lpwstr>true</vt:lpwstr>
  </property>
  <property fmtid="{D5CDD505-2E9C-101B-9397-08002B2CF9AE}" pid="4" name="MSIP_Label_dbb4fa5d-3ac5-4415-967c-34900a0e1c6f_SetDate">
    <vt:lpwstr>2023-06-13T05:29:48Z</vt:lpwstr>
  </property>
  <property fmtid="{D5CDD505-2E9C-101B-9397-08002B2CF9AE}" pid="5" name="MSIP_Label_dbb4fa5d-3ac5-4415-967c-34900a0e1c6f_Method">
    <vt:lpwstr>Privileged</vt:lpwstr>
  </property>
  <property fmtid="{D5CDD505-2E9C-101B-9397-08002B2CF9AE}" pid="6" name="MSIP_Label_dbb4fa5d-3ac5-4415-967c-34900a0e1c6f_Name">
    <vt:lpwstr>dbb4fa5d-3ac5-4415-967c-34900a0e1c6f</vt:lpwstr>
  </property>
  <property fmtid="{D5CDD505-2E9C-101B-9397-08002B2CF9AE}" pid="7" name="MSIP_Label_dbb4fa5d-3ac5-4415-967c-34900a0e1c6f_SiteId">
    <vt:lpwstr>a629ef32-67ba-47a6-8eb3-ec43935644fc</vt:lpwstr>
  </property>
  <property fmtid="{D5CDD505-2E9C-101B-9397-08002B2CF9AE}" pid="8" name="MSIP_Label_dbb4fa5d-3ac5-4415-967c-34900a0e1c6f_ActionId">
    <vt:lpwstr>5983fbc8-0f15-4416-98c1-059788e9be0e</vt:lpwstr>
  </property>
  <property fmtid="{D5CDD505-2E9C-101B-9397-08002B2CF9AE}" pid="9" name="MSIP_Label_dbb4fa5d-3ac5-4415-967c-34900a0e1c6f_ContentBits">
    <vt:lpwstr>0</vt:lpwstr>
  </property>
</Properties>
</file>