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6666FF"/>
    <a:srgbClr val="009900"/>
    <a:srgbClr val="FFFF99"/>
    <a:srgbClr val="0000FF"/>
    <a:srgbClr val="FFDA3F"/>
    <a:srgbClr val="FFCC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604" autoAdjust="0"/>
  </p:normalViewPr>
  <p:slideViewPr>
    <p:cSldViewPr>
      <p:cViewPr>
        <p:scale>
          <a:sx n="100" d="100"/>
          <a:sy n="100" d="100"/>
        </p:scale>
        <p:origin x="-1014" y="1656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8963-97A3-47D1-A757-1B03B4E4C1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12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角丸四角形 11"/>
          <p:cNvSpPr/>
          <p:nvPr/>
        </p:nvSpPr>
        <p:spPr>
          <a:xfrm>
            <a:off x="396093" y="1224174"/>
            <a:ext cx="6519453" cy="8100900"/>
          </a:xfrm>
          <a:prstGeom prst="roundRect">
            <a:avLst>
              <a:gd name="adj" fmla="val 13773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703922" y="684114"/>
            <a:ext cx="3793057" cy="432048"/>
          </a:xfrm>
          <a:prstGeom prst="rect">
            <a:avLst/>
          </a:prstGeom>
          <a:noFill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5125" tIns="47563" rIns="95125" bIns="47563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対象外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なった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</a:t>
            </a:r>
            <a:endParaRPr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12118" y="1931306"/>
            <a:ext cx="3093781" cy="216024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85725" indent="-85725">
              <a:lnSpc>
                <a:spcPts val="11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１月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以降に対象外になった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578932"/>
              </p:ext>
            </p:extLst>
          </p:nvPr>
        </p:nvGraphicFramePr>
        <p:xfrm>
          <a:off x="3954400" y="2234332"/>
          <a:ext cx="2490366" cy="35623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0366"/>
              </a:tblGrid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肝外門脈閉塞症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肝内結石症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偽性低アルドステロン症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ギラン・バレ症候群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グルココルチコイド抵抗症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原発性アルドステロン症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硬化性萎縮性苔癬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好酸球性筋膜炎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視神経症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神経性過食症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神経性食欲不振症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</a:t>
                      </a:r>
                      <a:r>
                        <a:rPr lang="en-US" altLang="zh-TW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QT</a:t>
                      </a:r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延長症候群 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TSH</a:t>
                      </a:r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受容体異常症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特発性血栓症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フィッシャー症候群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メニエール病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167005"/>
              </p:ext>
            </p:extLst>
          </p:nvPr>
        </p:nvGraphicFramePr>
        <p:xfrm>
          <a:off x="828142" y="2234332"/>
          <a:ext cx="2124236" cy="628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4236"/>
              </a:tblGrid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劇症肝炎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重症急性膵炎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" name="正方形/長方形 20"/>
          <p:cNvSpPr/>
          <p:nvPr/>
        </p:nvSpPr>
        <p:spPr>
          <a:xfrm>
            <a:off x="3747029" y="1931306"/>
            <a:ext cx="3093781" cy="216024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85725" indent="-85725">
              <a:lnSpc>
                <a:spcPts val="11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月以降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対象外になった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612118" y="6444754"/>
            <a:ext cx="5976664" cy="2556284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177800" indent="-177800">
              <a:lnSpc>
                <a:spcPts val="19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これらの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については、障害者総合支援法の対象外となりましたが、すでに障害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サービスの支給決定を受けている方は引き続き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利用可能です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5" indent="-85725" algn="ctr"/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33400" indent="-177800"/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　平成２７年１月以降は対象外となりますが、平成２６年１２月３１日までに障害福祉サービスの支給決定を受けている方は引き続き利用可能です。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5" indent="-85725"/>
            <a:endParaRPr lang="en-US" altLang="ja-JP" sz="2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33400" indent="-177800"/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　平成２７年７月以降は対象外となりますが、平成２７年６月３０日までに　障害福祉サービスの支給決定を受けている方は引き続き利用可能です。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5" indent="-85725" algn="ctr"/>
            <a:endParaRPr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028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</TotalTime>
  <Words>75</Words>
  <Application>Microsoft Office PowerPoint</Application>
  <PresentationFormat>ユーザー設定</PresentationFormat>
  <Paragraphs>29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110</cp:revision>
  <cp:lastPrinted>2015-06-04T02:45:56Z</cp:lastPrinted>
  <dcterms:created xsi:type="dcterms:W3CDTF">2014-11-11T10:04:17Z</dcterms:created>
  <dcterms:modified xsi:type="dcterms:W3CDTF">2015-06-09T13:49:35Z</dcterms:modified>
</cp:coreProperties>
</file>